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86" autoAdjust="0"/>
    <p:restoredTop sz="94660"/>
  </p:normalViewPr>
  <p:slideViewPr>
    <p:cSldViewPr snapToGrid="0">
      <p:cViewPr>
        <p:scale>
          <a:sx n="100" d="100"/>
          <a:sy n="100" d="100"/>
        </p:scale>
        <p:origin x="-103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29B1B0-CAF3-47DF-B8AD-F4D3E816AE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02A669C-1598-4FD3-ACAB-6F870C1770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F3E8559-9E9A-42EE-9621-E0B57A8BA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DF8A6A6-9685-4E25-B25F-4FDF1FA09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AD97E08-3C48-4C56-8302-06B94F81F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180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DF6569F-3701-45DC-983D-617BDB62D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AA13DB1-21C8-4BF2-8D08-CA23DA2EE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A656457-03FC-43DB-8CE8-3E1C6DF24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7804BB7-9C10-4742-ADEF-031B66234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6A5FCA7-2E00-4C11-B17D-8BAF360DE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0964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13D5F8-BFA3-480A-BC4C-71B54DDB4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BD28650-C489-4B58-A062-DB3166B6E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D9ACC8E-C640-4D25-B509-E9A049F86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250AE43-28FE-427A-9F7B-A2BC36FA9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C82EDF6-332F-4761-824F-4C739C073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1199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45AC0E-6583-4700-9F20-E16468BE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31CDBC0-3124-4F3F-A744-29620D5C83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839325A-F625-44A2-83D5-D8BB0AAA40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7569531-AB66-40C2-ABC0-1E734C885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D0EE566-4201-4C4C-9F63-FBA77FF66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EBD9E66-FCA8-4E73-9A94-E3F9A51A9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3455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506C08E-F4D7-4CC3-915B-C6D40D64A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75F14AF-7027-4BBB-AF9F-39B2B07354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FBBC8F7-4DC9-47F9-8C25-C55291BAC4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B05BCD6-A9AD-4B98-99F9-379E162191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09142079-AE5C-4992-84BC-422578B72C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066BB8D-3487-44B0-81FA-287750912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2020-07-13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7A11C06-8BA7-4D73-8F92-0C3684C93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A4FCD1C-8E56-49B5-916C-4C706F9E2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0334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0B93F3-51A9-4F0A-ABC7-33C751D23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4D60F64-543B-4D8F-BA24-F1ADD6DFC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2020-07-13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4198C78-E744-4385-8CEE-C75C3F7E5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B09AB8F-AE4F-4762-AAD2-B171105D7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618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F4053A1-7D15-44BF-AD27-ED5C86D6D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2020-07-13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80CA0A3-B826-432D-A985-0BDC08376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6F360A3-770C-4289-A0CB-8B7B2BC6B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624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2287733-BE28-4926-9570-C83CCB98F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6128365-3CE7-419B-92BC-3C2C17A6B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F75EF8B-000E-41D2-B7E8-204DB30565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92B2287-7500-42DD-8F2B-8ACDFBAD0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B25A9DA-0651-4BBD-B873-59889DCB5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50DDCF0-B0EA-4DCB-8301-B98B394EA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774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8A8A81-0443-4130-9906-C1417BD4F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E48F59F-BE42-4CDF-952D-9642E68510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FDB934F-9414-4A34-BACD-86455D2B5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7555F3D-1818-40F2-8891-C432CD384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2020-07-13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D02F99A-0DBF-4FCD-B35D-313DF6B7F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70FC1CA-0CE3-4CBD-85CE-DCF14EF8A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5010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B015F5-F403-4C28-969C-CCDBB37CD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77495FC-9C3F-4D3F-B319-EFE45ACA32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0D8625-BDB5-4138-A3C9-AA0EFEAD4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6B13A67-94FD-409F-912E-9DFB22554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809F729-DEB8-47AC-B68D-2EDA46178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5962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5BB746F-F19E-4AF9-9126-C4F87AACDB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B17EB4E-113E-44C2-8EEE-418F3D2F53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54B85F0-34E3-4446-946E-C6E3F902C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34134-79E9-465D-8CC8-D733F0BFC330}" type="datetimeFigureOut">
              <a:rPr lang="ko-KR" altLang="en-US" smtClean="0"/>
              <a:t>2020-07-13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AD2666C-F349-4ECD-9134-7B219A84D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68756ED-1610-4EF9-9C3B-C270358A1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8086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F3B20CD-3FA6-44E5-B9DC-9324E4189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8181846-64F3-4CD1-BE5B-715ED59426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E296733-D81A-41CB-96C2-F1EC067BAE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34134-79E9-465D-8CC8-D733F0BFC330}" type="datetimeFigureOut">
              <a:rPr lang="ko-KR" altLang="en-US" smtClean="0"/>
              <a:t>2020-07-13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C75688E-1CFC-4447-922E-22209E9A3B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DD59609-3EB0-48AB-912E-A3D9E7999E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F72C8-CC74-4790-8306-6AF3540CF6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1138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90BF308-1128-4AD1-912C-E960FC1B8F1C}"/>
              </a:ext>
            </a:extLst>
          </p:cNvPr>
          <p:cNvSpPr/>
          <p:nvPr/>
        </p:nvSpPr>
        <p:spPr>
          <a:xfrm>
            <a:off x="948267" y="846667"/>
            <a:ext cx="1515533" cy="6011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Woofer</a:t>
            </a:r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027D053-B490-4CE6-A8B8-158126B5227B}"/>
              </a:ext>
            </a:extLst>
          </p:cNvPr>
          <p:cNvSpPr/>
          <p:nvPr/>
        </p:nvSpPr>
        <p:spPr>
          <a:xfrm>
            <a:off x="8940800" y="812800"/>
            <a:ext cx="1515533" cy="6011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Woofer</a:t>
            </a:r>
            <a:endParaRPr lang="ko-KR" altLang="en-US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1DB3508-7472-4BBC-A427-B63245A4526D}"/>
              </a:ext>
            </a:extLst>
          </p:cNvPr>
          <p:cNvSpPr/>
          <p:nvPr/>
        </p:nvSpPr>
        <p:spPr>
          <a:xfrm>
            <a:off x="554565" y="3852333"/>
            <a:ext cx="1515533" cy="6011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Mid range</a:t>
            </a:r>
            <a:endParaRPr lang="ko-KR" altLang="en-US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4D1EDCAC-3A08-4AFE-AFCE-EA7CE364C4C8}"/>
              </a:ext>
            </a:extLst>
          </p:cNvPr>
          <p:cNvSpPr/>
          <p:nvPr/>
        </p:nvSpPr>
        <p:spPr>
          <a:xfrm>
            <a:off x="537632" y="3217334"/>
            <a:ext cx="1515533" cy="6011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Tweeter</a:t>
            </a:r>
            <a:endParaRPr lang="ko-KR" altLang="en-US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0E48C75-75E2-41BD-BCEB-111CF7F61D86}"/>
              </a:ext>
            </a:extLst>
          </p:cNvPr>
          <p:cNvSpPr/>
          <p:nvPr/>
        </p:nvSpPr>
        <p:spPr>
          <a:xfrm>
            <a:off x="9558867" y="4008965"/>
            <a:ext cx="1515533" cy="6011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Mid range</a:t>
            </a:r>
            <a:endParaRPr lang="ko-KR" altLang="en-US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7AB29DA-EA1C-4592-894D-A75E4CAD7B44}"/>
              </a:ext>
            </a:extLst>
          </p:cNvPr>
          <p:cNvSpPr/>
          <p:nvPr/>
        </p:nvSpPr>
        <p:spPr>
          <a:xfrm>
            <a:off x="9558867" y="3340702"/>
            <a:ext cx="1515533" cy="6011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Tweeter</a:t>
            </a:r>
            <a:endParaRPr lang="ko-KR" altLang="en-US" dirty="0"/>
          </a:p>
        </p:txBody>
      </p: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70AC551-7B7D-4986-AB8C-547EF1D5F35D}"/>
              </a:ext>
            </a:extLst>
          </p:cNvPr>
          <p:cNvCxnSpPr>
            <a:cxnSpLocks/>
          </p:cNvCxnSpPr>
          <p:nvPr/>
        </p:nvCxnSpPr>
        <p:spPr>
          <a:xfrm>
            <a:off x="2463800" y="1007533"/>
            <a:ext cx="27855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53484F4D-403B-4AA9-AE9D-6F29C1DA4176}"/>
              </a:ext>
            </a:extLst>
          </p:cNvPr>
          <p:cNvCxnSpPr>
            <a:cxnSpLocks/>
          </p:cNvCxnSpPr>
          <p:nvPr/>
        </p:nvCxnSpPr>
        <p:spPr>
          <a:xfrm>
            <a:off x="2463800" y="1244600"/>
            <a:ext cx="31580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404B62C1-A01A-4A0F-A27F-1EC8A583ED00}"/>
              </a:ext>
            </a:extLst>
          </p:cNvPr>
          <p:cNvCxnSpPr>
            <a:cxnSpLocks/>
          </p:cNvCxnSpPr>
          <p:nvPr/>
        </p:nvCxnSpPr>
        <p:spPr>
          <a:xfrm>
            <a:off x="2048933" y="3437467"/>
            <a:ext cx="182880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9374A9BC-0362-438E-9E65-3650368F2748}"/>
              </a:ext>
            </a:extLst>
          </p:cNvPr>
          <p:cNvCxnSpPr>
            <a:cxnSpLocks/>
          </p:cNvCxnSpPr>
          <p:nvPr/>
        </p:nvCxnSpPr>
        <p:spPr>
          <a:xfrm>
            <a:off x="2048933" y="3718984"/>
            <a:ext cx="132503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D0AA1A1A-6D40-43CB-AC7E-E72FF2DD6895}"/>
              </a:ext>
            </a:extLst>
          </p:cNvPr>
          <p:cNvCxnSpPr>
            <a:cxnSpLocks/>
          </p:cNvCxnSpPr>
          <p:nvPr/>
        </p:nvCxnSpPr>
        <p:spPr>
          <a:xfrm>
            <a:off x="2048933" y="4023783"/>
            <a:ext cx="1837267" cy="211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FF256564-D8D5-4901-B38C-DE885942A978}"/>
              </a:ext>
            </a:extLst>
          </p:cNvPr>
          <p:cNvCxnSpPr>
            <a:cxnSpLocks/>
          </p:cNvCxnSpPr>
          <p:nvPr/>
        </p:nvCxnSpPr>
        <p:spPr>
          <a:xfrm>
            <a:off x="2048933" y="4292600"/>
            <a:ext cx="141393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892255B4-19B2-4582-9BCE-E387C1DEB762}"/>
              </a:ext>
            </a:extLst>
          </p:cNvPr>
          <p:cNvCxnSpPr>
            <a:cxnSpLocks/>
          </p:cNvCxnSpPr>
          <p:nvPr/>
        </p:nvCxnSpPr>
        <p:spPr>
          <a:xfrm>
            <a:off x="8136468" y="3492500"/>
            <a:ext cx="149013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FA126910-A7D1-477A-A07E-A53FDE061E43}"/>
              </a:ext>
            </a:extLst>
          </p:cNvPr>
          <p:cNvCxnSpPr>
            <a:cxnSpLocks/>
          </p:cNvCxnSpPr>
          <p:nvPr/>
        </p:nvCxnSpPr>
        <p:spPr>
          <a:xfrm>
            <a:off x="8703733" y="3723217"/>
            <a:ext cx="9228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78F2471E-1CCE-4F2F-AE05-3EBB71787452}"/>
              </a:ext>
            </a:extLst>
          </p:cNvPr>
          <p:cNvCxnSpPr>
            <a:cxnSpLocks/>
          </p:cNvCxnSpPr>
          <p:nvPr/>
        </p:nvCxnSpPr>
        <p:spPr>
          <a:xfrm>
            <a:off x="8153399" y="4197352"/>
            <a:ext cx="1439333" cy="846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13D2D96D-85D8-4ABE-BCC2-DF218DD97CBC}"/>
              </a:ext>
            </a:extLst>
          </p:cNvPr>
          <p:cNvCxnSpPr>
            <a:cxnSpLocks/>
          </p:cNvCxnSpPr>
          <p:nvPr/>
        </p:nvCxnSpPr>
        <p:spPr>
          <a:xfrm>
            <a:off x="8212667" y="4334933"/>
            <a:ext cx="141393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9F3A7F31-248C-4B07-BF31-8F2CB3057865}"/>
              </a:ext>
            </a:extLst>
          </p:cNvPr>
          <p:cNvCxnSpPr>
            <a:cxnSpLocks/>
          </p:cNvCxnSpPr>
          <p:nvPr/>
        </p:nvCxnSpPr>
        <p:spPr>
          <a:xfrm>
            <a:off x="5249333" y="998008"/>
            <a:ext cx="0" cy="10498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7F7BFEDF-C23E-4B2F-B7B5-A1E2B5B3F6BE}"/>
              </a:ext>
            </a:extLst>
          </p:cNvPr>
          <p:cNvCxnSpPr>
            <a:cxnSpLocks/>
          </p:cNvCxnSpPr>
          <p:nvPr/>
        </p:nvCxnSpPr>
        <p:spPr>
          <a:xfrm>
            <a:off x="5621867" y="1244600"/>
            <a:ext cx="0" cy="812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직선 연결선 58">
            <a:extLst>
              <a:ext uri="{FF2B5EF4-FFF2-40B4-BE49-F238E27FC236}">
                <a16:creationId xmlns:a16="http://schemas.microsoft.com/office/drawing/2014/main" id="{99CD0F46-8AAA-40F0-9903-E67E87AF6C67}"/>
              </a:ext>
            </a:extLst>
          </p:cNvPr>
          <p:cNvCxnSpPr>
            <a:cxnSpLocks/>
          </p:cNvCxnSpPr>
          <p:nvPr/>
        </p:nvCxnSpPr>
        <p:spPr>
          <a:xfrm>
            <a:off x="3886200" y="3738032"/>
            <a:ext cx="92286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직선 연결선 59">
            <a:extLst>
              <a:ext uri="{FF2B5EF4-FFF2-40B4-BE49-F238E27FC236}">
                <a16:creationId xmlns:a16="http://schemas.microsoft.com/office/drawing/2014/main" id="{D5D4D9E4-7928-43D4-84F4-02A93864D7D8}"/>
              </a:ext>
            </a:extLst>
          </p:cNvPr>
          <p:cNvCxnSpPr>
            <a:cxnSpLocks/>
          </p:cNvCxnSpPr>
          <p:nvPr/>
        </p:nvCxnSpPr>
        <p:spPr>
          <a:xfrm>
            <a:off x="3386667" y="4292600"/>
            <a:ext cx="141393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직선 연결선 60">
            <a:extLst>
              <a:ext uri="{FF2B5EF4-FFF2-40B4-BE49-F238E27FC236}">
                <a16:creationId xmlns:a16="http://schemas.microsoft.com/office/drawing/2014/main" id="{E79E8825-288E-4E31-9015-D3F60B28B42C}"/>
              </a:ext>
            </a:extLst>
          </p:cNvPr>
          <p:cNvCxnSpPr>
            <a:cxnSpLocks/>
          </p:cNvCxnSpPr>
          <p:nvPr/>
        </p:nvCxnSpPr>
        <p:spPr>
          <a:xfrm>
            <a:off x="6756403" y="3750735"/>
            <a:ext cx="138006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직선 연결선 61">
            <a:extLst>
              <a:ext uri="{FF2B5EF4-FFF2-40B4-BE49-F238E27FC236}">
                <a16:creationId xmlns:a16="http://schemas.microsoft.com/office/drawing/2014/main" id="{F443541C-5254-4FF7-ACE1-B1C65FE108F4}"/>
              </a:ext>
            </a:extLst>
          </p:cNvPr>
          <p:cNvCxnSpPr>
            <a:cxnSpLocks/>
          </p:cNvCxnSpPr>
          <p:nvPr/>
        </p:nvCxnSpPr>
        <p:spPr>
          <a:xfrm>
            <a:off x="6756403" y="4334933"/>
            <a:ext cx="146473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05832FB1-05C2-40B5-9AE1-D8250907BE05}"/>
              </a:ext>
            </a:extLst>
          </p:cNvPr>
          <p:cNvSpPr/>
          <p:nvPr/>
        </p:nvSpPr>
        <p:spPr>
          <a:xfrm>
            <a:off x="5118101" y="1676400"/>
            <a:ext cx="795866" cy="634991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100" dirty="0">
              <a:solidFill>
                <a:srgbClr val="FF0000"/>
              </a:solidFill>
            </a:endParaRPr>
          </a:p>
          <a:p>
            <a:pPr algn="ctr"/>
            <a:r>
              <a:rPr lang="en-US" altLang="ko-KR" sz="1100" dirty="0">
                <a:solidFill>
                  <a:srgbClr val="FF0000"/>
                </a:solidFill>
              </a:rPr>
              <a:t>CON</a:t>
            </a:r>
          </a:p>
          <a:p>
            <a:pPr algn="ctr"/>
            <a:r>
              <a:rPr lang="en-US" altLang="ko-KR" sz="1100" dirty="0">
                <a:solidFill>
                  <a:srgbClr val="FF0000"/>
                </a:solidFill>
              </a:rPr>
              <a:t>1</a:t>
            </a:r>
            <a:r>
              <a:rPr lang="ko-KR" altLang="en-US" sz="1100" dirty="0">
                <a:solidFill>
                  <a:srgbClr val="FF0000"/>
                </a:solidFill>
              </a:rPr>
              <a:t>  </a:t>
            </a:r>
            <a:r>
              <a:rPr lang="en-US" altLang="ko-KR" sz="1100" dirty="0">
                <a:solidFill>
                  <a:srgbClr val="FF0000"/>
                </a:solidFill>
              </a:rPr>
              <a:t>2</a:t>
            </a:r>
            <a:r>
              <a:rPr lang="ko-KR" altLang="en-US" sz="1100" dirty="0">
                <a:solidFill>
                  <a:srgbClr val="FF0000"/>
                </a:solidFill>
              </a:rPr>
              <a:t>  </a:t>
            </a:r>
            <a:r>
              <a:rPr lang="en-US" altLang="ko-KR" sz="1100" dirty="0">
                <a:solidFill>
                  <a:srgbClr val="FF0000"/>
                </a:solidFill>
              </a:rPr>
              <a:t>3</a:t>
            </a:r>
            <a:r>
              <a:rPr lang="ko-KR" altLang="en-US" sz="1100" dirty="0">
                <a:solidFill>
                  <a:srgbClr val="FF0000"/>
                </a:solidFill>
              </a:rPr>
              <a:t>  </a:t>
            </a:r>
            <a:r>
              <a:rPr lang="en-US" altLang="ko-KR" sz="1100" dirty="0">
                <a:solidFill>
                  <a:srgbClr val="FF0000"/>
                </a:solidFill>
              </a:rPr>
              <a:t>4</a:t>
            </a:r>
          </a:p>
        </p:txBody>
      </p:sp>
      <p:cxnSp>
        <p:nvCxnSpPr>
          <p:cNvPr id="67" name="직선 화살표 연결선 66">
            <a:extLst>
              <a:ext uri="{FF2B5EF4-FFF2-40B4-BE49-F238E27FC236}">
                <a16:creationId xmlns:a16="http://schemas.microsoft.com/office/drawing/2014/main" id="{FF3CE341-EEE1-456A-8B8C-633946F38CB1}"/>
              </a:ext>
            </a:extLst>
          </p:cNvPr>
          <p:cNvCxnSpPr/>
          <p:nvPr/>
        </p:nvCxnSpPr>
        <p:spPr>
          <a:xfrm>
            <a:off x="2463800" y="575733"/>
            <a:ext cx="29802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D51A3D1A-9D32-48DF-946E-5BEA94C2722A}"/>
              </a:ext>
            </a:extLst>
          </p:cNvPr>
          <p:cNvSpPr txBox="1"/>
          <p:nvPr/>
        </p:nvSpPr>
        <p:spPr>
          <a:xfrm>
            <a:off x="2887134" y="364067"/>
            <a:ext cx="2404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Cable length : 600mm</a:t>
            </a:r>
            <a:endParaRPr lang="ko-KR" altLang="en-US" sz="1200" dirty="0"/>
          </a:p>
        </p:txBody>
      </p:sp>
      <p:cxnSp>
        <p:nvCxnSpPr>
          <p:cNvPr id="69" name="직선 화살표 연결선 68">
            <a:extLst>
              <a:ext uri="{FF2B5EF4-FFF2-40B4-BE49-F238E27FC236}">
                <a16:creationId xmlns:a16="http://schemas.microsoft.com/office/drawing/2014/main" id="{6F5535D2-B692-4954-AEDA-69A9CE2A5568}"/>
              </a:ext>
            </a:extLst>
          </p:cNvPr>
          <p:cNvCxnSpPr/>
          <p:nvPr/>
        </p:nvCxnSpPr>
        <p:spPr>
          <a:xfrm>
            <a:off x="5875866" y="575733"/>
            <a:ext cx="29802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71AAC5FB-A2B6-427C-8629-A5D2C77B486A}"/>
              </a:ext>
            </a:extLst>
          </p:cNvPr>
          <p:cNvSpPr txBox="1"/>
          <p:nvPr/>
        </p:nvSpPr>
        <p:spPr>
          <a:xfrm>
            <a:off x="6299200" y="364067"/>
            <a:ext cx="2404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Cable length : 600mm</a:t>
            </a:r>
            <a:endParaRPr lang="ko-KR" altLang="en-US" sz="1200" dirty="0"/>
          </a:p>
        </p:txBody>
      </p:sp>
      <p:cxnSp>
        <p:nvCxnSpPr>
          <p:cNvPr id="71" name="직선 화살표 연결선 70">
            <a:extLst>
              <a:ext uri="{FF2B5EF4-FFF2-40B4-BE49-F238E27FC236}">
                <a16:creationId xmlns:a16="http://schemas.microsoft.com/office/drawing/2014/main" id="{33114285-043D-4065-A549-7654629A911B}"/>
              </a:ext>
            </a:extLst>
          </p:cNvPr>
          <p:cNvCxnSpPr/>
          <p:nvPr/>
        </p:nvCxnSpPr>
        <p:spPr>
          <a:xfrm>
            <a:off x="1972733" y="4741332"/>
            <a:ext cx="29802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E6D86909-0B29-4143-B094-850A7F582210}"/>
              </a:ext>
            </a:extLst>
          </p:cNvPr>
          <p:cNvSpPr txBox="1"/>
          <p:nvPr/>
        </p:nvSpPr>
        <p:spPr>
          <a:xfrm>
            <a:off x="2396067" y="4529666"/>
            <a:ext cx="2404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Cable length : 600mm</a:t>
            </a:r>
            <a:endParaRPr lang="ko-KR" altLang="en-US" sz="1200" dirty="0"/>
          </a:p>
        </p:txBody>
      </p:sp>
      <p:cxnSp>
        <p:nvCxnSpPr>
          <p:cNvPr id="73" name="직선 화살표 연결선 72">
            <a:extLst>
              <a:ext uri="{FF2B5EF4-FFF2-40B4-BE49-F238E27FC236}">
                <a16:creationId xmlns:a16="http://schemas.microsoft.com/office/drawing/2014/main" id="{C93ED872-0890-4465-A711-29444D2EFCD7}"/>
              </a:ext>
            </a:extLst>
          </p:cNvPr>
          <p:cNvCxnSpPr/>
          <p:nvPr/>
        </p:nvCxnSpPr>
        <p:spPr>
          <a:xfrm>
            <a:off x="6510868" y="4810262"/>
            <a:ext cx="2980267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1D529288-4648-4626-8EDD-AC3E532EBBA2}"/>
              </a:ext>
            </a:extLst>
          </p:cNvPr>
          <p:cNvSpPr txBox="1"/>
          <p:nvPr/>
        </p:nvSpPr>
        <p:spPr>
          <a:xfrm>
            <a:off x="6934202" y="4598596"/>
            <a:ext cx="24045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Cable length : 600mm</a:t>
            </a:r>
            <a:endParaRPr lang="ko-KR" altLang="en-US" sz="1200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AD25AE6-B792-4AC8-95AA-75D10ADF9252}"/>
              </a:ext>
            </a:extLst>
          </p:cNvPr>
          <p:cNvSpPr txBox="1"/>
          <p:nvPr/>
        </p:nvSpPr>
        <p:spPr>
          <a:xfrm>
            <a:off x="1193800" y="5848066"/>
            <a:ext cx="24045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 dirty="0"/>
              <a:t>Wire : </a:t>
            </a:r>
            <a:endParaRPr lang="ko-KR" altLang="en-US" sz="12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r>
              <a:rPr lang="en-US" altLang="ko-KR" sz="12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AWG#20 UL1007 </a:t>
            </a:r>
          </a:p>
          <a:p>
            <a:r>
              <a:rPr lang="en-US" altLang="ko-KR" sz="12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RED(+) BLACK(-) 	</a:t>
            </a:r>
          </a:p>
          <a:p>
            <a:endParaRPr lang="ko-KR" altLang="en-US" sz="12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3AE9C27-A8B0-407A-807E-CBD7DF6DC733}"/>
              </a:ext>
            </a:extLst>
          </p:cNvPr>
          <p:cNvSpPr txBox="1"/>
          <p:nvPr/>
        </p:nvSpPr>
        <p:spPr>
          <a:xfrm>
            <a:off x="3297767" y="5782734"/>
            <a:ext cx="2404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1200" dirty="0"/>
              <a:t>Connector : </a:t>
            </a:r>
            <a:endParaRPr lang="ko-KR" altLang="en-US" sz="12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r>
              <a:rPr lang="en-US" altLang="ko-KR" sz="1200" b="0" i="0" u="none" strike="noStrike" baseline="0" dirty="0">
                <a:solidFill>
                  <a:srgbClr val="000000"/>
                </a:solidFill>
                <a:latin typeface="Tahoma" panose="020B0604030504040204" pitchFamily="34" charset="0"/>
              </a:rPr>
              <a:t>TBD. </a:t>
            </a:r>
            <a:endParaRPr lang="en-US" altLang="ko-KR" sz="120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endParaRPr lang="ko-KR" altLang="en-US" sz="1200" dirty="0"/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5DD3EEF0-C097-4032-8CBE-A4CED1B3A8C4}"/>
              </a:ext>
            </a:extLst>
          </p:cNvPr>
          <p:cNvSpPr/>
          <p:nvPr/>
        </p:nvSpPr>
        <p:spPr>
          <a:xfrm rot="16200000">
            <a:off x="4502152" y="3691470"/>
            <a:ext cx="795866" cy="634991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100" dirty="0">
              <a:solidFill>
                <a:srgbClr val="FF0000"/>
              </a:solidFill>
            </a:endParaRPr>
          </a:p>
          <a:p>
            <a:pPr algn="ctr"/>
            <a:r>
              <a:rPr lang="en-US" altLang="ko-KR" sz="1100" dirty="0">
                <a:solidFill>
                  <a:srgbClr val="FF0000"/>
                </a:solidFill>
              </a:rPr>
              <a:t>CON</a:t>
            </a:r>
          </a:p>
          <a:p>
            <a:pPr algn="ctr"/>
            <a:r>
              <a:rPr lang="en-US" altLang="ko-KR" sz="1100" dirty="0">
                <a:solidFill>
                  <a:srgbClr val="FF0000"/>
                </a:solidFill>
              </a:rPr>
              <a:t>1</a:t>
            </a:r>
            <a:r>
              <a:rPr lang="ko-KR" altLang="en-US" sz="1100" dirty="0">
                <a:solidFill>
                  <a:srgbClr val="FF0000"/>
                </a:solidFill>
              </a:rPr>
              <a:t>  </a:t>
            </a:r>
            <a:r>
              <a:rPr lang="en-US" altLang="ko-KR" sz="1100" dirty="0">
                <a:solidFill>
                  <a:srgbClr val="FF0000"/>
                </a:solidFill>
              </a:rPr>
              <a:t>2</a:t>
            </a:r>
            <a:r>
              <a:rPr lang="ko-KR" altLang="en-US" sz="1100" dirty="0">
                <a:solidFill>
                  <a:srgbClr val="FF0000"/>
                </a:solidFill>
              </a:rPr>
              <a:t>  </a:t>
            </a:r>
            <a:r>
              <a:rPr lang="en-US" altLang="ko-KR" sz="1100" dirty="0">
                <a:solidFill>
                  <a:srgbClr val="FF0000"/>
                </a:solidFill>
              </a:rPr>
              <a:t>3</a:t>
            </a:r>
            <a:r>
              <a:rPr lang="ko-KR" altLang="en-US" sz="1100" dirty="0">
                <a:solidFill>
                  <a:srgbClr val="FF0000"/>
                </a:solidFill>
              </a:rPr>
              <a:t>  </a:t>
            </a:r>
            <a:r>
              <a:rPr lang="en-US" altLang="ko-KR" sz="11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26134C3E-FAAB-454E-B6DE-92EBDBBAA27C}"/>
              </a:ext>
            </a:extLst>
          </p:cNvPr>
          <p:cNvSpPr/>
          <p:nvPr/>
        </p:nvSpPr>
        <p:spPr>
          <a:xfrm rot="5400000">
            <a:off x="6220883" y="3708405"/>
            <a:ext cx="795866" cy="634991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100" dirty="0">
              <a:solidFill>
                <a:srgbClr val="FF0000"/>
              </a:solidFill>
            </a:endParaRPr>
          </a:p>
          <a:p>
            <a:pPr algn="ctr"/>
            <a:r>
              <a:rPr lang="en-US" altLang="ko-KR" sz="1100" dirty="0">
                <a:solidFill>
                  <a:srgbClr val="FF0000"/>
                </a:solidFill>
              </a:rPr>
              <a:t>CON</a:t>
            </a:r>
          </a:p>
          <a:p>
            <a:pPr algn="ctr"/>
            <a:r>
              <a:rPr lang="en-US" altLang="ko-KR" sz="1100" dirty="0">
                <a:solidFill>
                  <a:srgbClr val="FF0000"/>
                </a:solidFill>
              </a:rPr>
              <a:t>4  3  2  1</a:t>
            </a:r>
          </a:p>
        </p:txBody>
      </p: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5B5EFE50-8130-4A5A-A711-EFDD32EE934F}"/>
              </a:ext>
            </a:extLst>
          </p:cNvPr>
          <p:cNvCxnSpPr>
            <a:cxnSpLocks/>
          </p:cNvCxnSpPr>
          <p:nvPr/>
        </p:nvCxnSpPr>
        <p:spPr>
          <a:xfrm>
            <a:off x="6747936" y="3941835"/>
            <a:ext cx="141393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170538AC-E032-4806-87D6-69C0FD81BBD9}"/>
              </a:ext>
            </a:extLst>
          </p:cNvPr>
          <p:cNvCxnSpPr>
            <a:cxnSpLocks/>
          </p:cNvCxnSpPr>
          <p:nvPr/>
        </p:nvCxnSpPr>
        <p:spPr>
          <a:xfrm flipV="1">
            <a:off x="8136468" y="3486150"/>
            <a:ext cx="0" cy="26247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>
            <a:extLst>
              <a:ext uri="{FF2B5EF4-FFF2-40B4-BE49-F238E27FC236}">
                <a16:creationId xmlns:a16="http://schemas.microsoft.com/office/drawing/2014/main" id="{F97F3BAC-EAEA-465A-BEEB-52E4F5765F64}"/>
              </a:ext>
            </a:extLst>
          </p:cNvPr>
          <p:cNvCxnSpPr>
            <a:cxnSpLocks/>
          </p:cNvCxnSpPr>
          <p:nvPr/>
        </p:nvCxnSpPr>
        <p:spPr>
          <a:xfrm flipH="1" flipV="1">
            <a:off x="8144936" y="3920066"/>
            <a:ext cx="8463" cy="27728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>
            <a:extLst>
              <a:ext uri="{FF2B5EF4-FFF2-40B4-BE49-F238E27FC236}">
                <a16:creationId xmlns:a16="http://schemas.microsoft.com/office/drawing/2014/main" id="{267A0B21-A9B3-4282-80DD-2B8C9D8D1EB9}"/>
              </a:ext>
            </a:extLst>
          </p:cNvPr>
          <p:cNvCxnSpPr>
            <a:cxnSpLocks/>
          </p:cNvCxnSpPr>
          <p:nvPr/>
        </p:nvCxnSpPr>
        <p:spPr>
          <a:xfrm>
            <a:off x="8703733" y="3721099"/>
            <a:ext cx="0" cy="35983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F2CA4D06-8614-42C7-AC9A-3A9B62270A7E}"/>
              </a:ext>
            </a:extLst>
          </p:cNvPr>
          <p:cNvCxnSpPr>
            <a:cxnSpLocks/>
          </p:cNvCxnSpPr>
          <p:nvPr/>
        </p:nvCxnSpPr>
        <p:spPr>
          <a:xfrm flipV="1">
            <a:off x="6756403" y="4070349"/>
            <a:ext cx="1947330" cy="1058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>
            <a:extLst>
              <a:ext uri="{FF2B5EF4-FFF2-40B4-BE49-F238E27FC236}">
                <a16:creationId xmlns:a16="http://schemas.microsoft.com/office/drawing/2014/main" id="{B1EDCC2A-8752-4EEF-A815-8E51DAF65FE6}"/>
              </a:ext>
            </a:extLst>
          </p:cNvPr>
          <p:cNvCxnSpPr>
            <a:cxnSpLocks/>
          </p:cNvCxnSpPr>
          <p:nvPr/>
        </p:nvCxnSpPr>
        <p:spPr>
          <a:xfrm>
            <a:off x="5435600" y="1017058"/>
            <a:ext cx="0" cy="102129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74">
            <a:extLst>
              <a:ext uri="{FF2B5EF4-FFF2-40B4-BE49-F238E27FC236}">
                <a16:creationId xmlns:a16="http://schemas.microsoft.com/office/drawing/2014/main" id="{096CBFED-9960-441B-B44B-744B506A8E0F}"/>
              </a:ext>
            </a:extLst>
          </p:cNvPr>
          <p:cNvCxnSpPr>
            <a:cxnSpLocks/>
          </p:cNvCxnSpPr>
          <p:nvPr/>
        </p:nvCxnSpPr>
        <p:spPr>
          <a:xfrm flipV="1">
            <a:off x="5456767" y="1036108"/>
            <a:ext cx="3456516" cy="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직선 연결선 76">
            <a:extLst>
              <a:ext uri="{FF2B5EF4-FFF2-40B4-BE49-F238E27FC236}">
                <a16:creationId xmlns:a16="http://schemas.microsoft.com/office/drawing/2014/main" id="{A632AF60-E71B-4317-A58B-5C7AC84C6E2C}"/>
              </a:ext>
            </a:extLst>
          </p:cNvPr>
          <p:cNvCxnSpPr>
            <a:cxnSpLocks/>
          </p:cNvCxnSpPr>
          <p:nvPr/>
        </p:nvCxnSpPr>
        <p:spPr>
          <a:xfrm>
            <a:off x="5799667" y="1238250"/>
            <a:ext cx="0" cy="7905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>
            <a:extLst>
              <a:ext uri="{FF2B5EF4-FFF2-40B4-BE49-F238E27FC236}">
                <a16:creationId xmlns:a16="http://schemas.microsoft.com/office/drawing/2014/main" id="{4B274919-AD11-4A07-9511-0B7BE0DABC4B}"/>
              </a:ext>
            </a:extLst>
          </p:cNvPr>
          <p:cNvCxnSpPr>
            <a:cxnSpLocks/>
          </p:cNvCxnSpPr>
          <p:nvPr/>
        </p:nvCxnSpPr>
        <p:spPr>
          <a:xfrm flipV="1">
            <a:off x="5785357" y="1244600"/>
            <a:ext cx="3127926" cy="222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직선 연결선 78">
            <a:extLst>
              <a:ext uri="{FF2B5EF4-FFF2-40B4-BE49-F238E27FC236}">
                <a16:creationId xmlns:a16="http://schemas.microsoft.com/office/drawing/2014/main" id="{D2AB7F1B-E124-4CBF-83CA-8773F430B5B3}"/>
              </a:ext>
            </a:extLst>
          </p:cNvPr>
          <p:cNvCxnSpPr>
            <a:cxnSpLocks/>
          </p:cNvCxnSpPr>
          <p:nvPr/>
        </p:nvCxnSpPr>
        <p:spPr>
          <a:xfrm>
            <a:off x="3877734" y="3901015"/>
            <a:ext cx="92286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>
            <a:extLst>
              <a:ext uri="{FF2B5EF4-FFF2-40B4-BE49-F238E27FC236}">
                <a16:creationId xmlns:a16="http://schemas.microsoft.com/office/drawing/2014/main" id="{56D3AC12-9248-4E3A-A80D-A2221EEB61EC}"/>
              </a:ext>
            </a:extLst>
          </p:cNvPr>
          <p:cNvCxnSpPr>
            <a:cxnSpLocks/>
          </p:cNvCxnSpPr>
          <p:nvPr/>
        </p:nvCxnSpPr>
        <p:spPr>
          <a:xfrm>
            <a:off x="3877734" y="3403983"/>
            <a:ext cx="0" cy="34636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직선 연결선 80">
            <a:extLst>
              <a:ext uri="{FF2B5EF4-FFF2-40B4-BE49-F238E27FC236}">
                <a16:creationId xmlns:a16="http://schemas.microsoft.com/office/drawing/2014/main" id="{733A8D9F-5954-4DD5-AD4F-9943118476BD}"/>
              </a:ext>
            </a:extLst>
          </p:cNvPr>
          <p:cNvCxnSpPr>
            <a:cxnSpLocks/>
          </p:cNvCxnSpPr>
          <p:nvPr/>
        </p:nvCxnSpPr>
        <p:spPr>
          <a:xfrm>
            <a:off x="3890434" y="3869294"/>
            <a:ext cx="0" cy="1777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>
            <a:extLst>
              <a:ext uri="{FF2B5EF4-FFF2-40B4-BE49-F238E27FC236}">
                <a16:creationId xmlns:a16="http://schemas.microsoft.com/office/drawing/2014/main" id="{FFA08841-07CD-46CC-ACDE-165965F42B44}"/>
              </a:ext>
            </a:extLst>
          </p:cNvPr>
          <p:cNvCxnSpPr>
            <a:cxnSpLocks/>
          </p:cNvCxnSpPr>
          <p:nvPr/>
        </p:nvCxnSpPr>
        <p:spPr>
          <a:xfrm>
            <a:off x="3382433" y="4138083"/>
            <a:ext cx="1413933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직선 연결선 82">
            <a:extLst>
              <a:ext uri="{FF2B5EF4-FFF2-40B4-BE49-F238E27FC236}">
                <a16:creationId xmlns:a16="http://schemas.microsoft.com/office/drawing/2014/main" id="{7A7DF111-F841-4DD2-B4C0-55AC2F665BD4}"/>
              </a:ext>
            </a:extLst>
          </p:cNvPr>
          <p:cNvCxnSpPr>
            <a:cxnSpLocks/>
          </p:cNvCxnSpPr>
          <p:nvPr/>
        </p:nvCxnSpPr>
        <p:spPr>
          <a:xfrm flipV="1">
            <a:off x="3373966" y="3740781"/>
            <a:ext cx="0" cy="4021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3076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2403</TotalTime>
  <Words>54</Words>
  <Application>Microsoft Office PowerPoint</Application>
  <PresentationFormat>와이드스크린</PresentationFormat>
  <Paragraphs>24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맑은 고딕</vt:lpstr>
      <vt:lpstr>Arial</vt:lpstr>
      <vt:lpstr>Tahoma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Son Seunghwan</dc:creator>
  <cp:lastModifiedBy>Son Seunghwan</cp:lastModifiedBy>
  <cp:revision>8</cp:revision>
  <dcterms:created xsi:type="dcterms:W3CDTF">2020-07-02T05:50:03Z</dcterms:created>
  <dcterms:modified xsi:type="dcterms:W3CDTF">2020-07-13T09:05:44Z</dcterms:modified>
</cp:coreProperties>
</file>